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338483-485D-41F0-9975-B7C340288D92}" v="31" dt="2025-05-14T15:42:16.31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2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657487"/>
            <a:ext cx="11607801" cy="461061"/>
          </a:xfrm>
          <a:prstGeom prst="rect">
            <a:avLst/>
          </a:prstGeom>
        </p:spPr>
        <p:txBody>
          <a:bodyPr anchor="b"/>
          <a:lstStyle>
            <a:lvl1pPr marL="0" indent="0" defTabSz="56354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1pPr>
            <a:lvl2pPr marL="673100" indent="-292100" defTabSz="563540">
              <a:lnSpc>
                <a:spcPct val="100000"/>
              </a:lnSpc>
              <a:spcBef>
                <a:spcPts val="0"/>
              </a:spcBef>
              <a:defRPr sz="2300" b="1"/>
            </a:lvl2pPr>
            <a:lvl3pPr marL="1054100" indent="-292100" defTabSz="563540">
              <a:lnSpc>
                <a:spcPct val="100000"/>
              </a:lnSpc>
              <a:spcBef>
                <a:spcPts val="0"/>
              </a:spcBef>
              <a:defRPr sz="2300" b="1"/>
            </a:lvl3pPr>
            <a:lvl4pPr marL="1435100" indent="-292100" defTabSz="563540">
              <a:lnSpc>
                <a:spcPct val="100000"/>
              </a:lnSpc>
              <a:spcBef>
                <a:spcPts val="0"/>
              </a:spcBef>
              <a:defRPr sz="2300" b="1"/>
            </a:lvl4pPr>
            <a:lvl5pPr marL="1816100" indent="-292100" defTabSz="563540">
              <a:lnSpc>
                <a:spcPct val="100000"/>
              </a:lnSpc>
              <a:spcBef>
                <a:spcPts val="0"/>
              </a:spcBef>
              <a:defRPr sz="2300" b="1"/>
            </a:lvl5pPr>
          </a:lstStyle>
          <a:p>
            <a:r>
              <a:t>Auteur en datum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Naam presentatie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8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Naam presentatie</a:t>
            </a:r>
          </a:p>
        </p:txBody>
      </p:sp>
      <p:sp>
        <p:nvSpPr>
          <p:cNvPr id="13" name="Hoofdtekst - niveau één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Ondertitel presentatie</a:t>
            </a:r>
          </a:p>
        </p:txBody>
      </p:sp>
      <p:sp>
        <p:nvSpPr>
          <p:cNvPr id="1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201"/>
            <a:ext cx="297892" cy="28747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fbeelding"/>
          <p:cNvSpPr>
            <a:spLocks noGrp="1"/>
          </p:cNvSpPr>
          <p:nvPr>
            <p:ph type="pic" idx="21"/>
          </p:nvPr>
        </p:nvSpPr>
        <p:spPr>
          <a:xfrm>
            <a:off x="-376767" y="-915894"/>
            <a:ext cx="17835653" cy="1068219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Naam presentatie"/>
          <p:cNvSpPr txBox="1">
            <a:spLocks noGrp="1"/>
          </p:cNvSpPr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Naam presentatie</a:t>
            </a:r>
          </a:p>
        </p:txBody>
      </p:sp>
      <p:sp>
        <p:nvSpPr>
          <p:cNvPr id="23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Ondertitel presentatie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eur en datum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499" y="571500"/>
            <a:ext cx="11607803" cy="461060"/>
          </a:xfrm>
          <a:prstGeom prst="rect">
            <a:avLst/>
          </a:prstGeom>
        </p:spPr>
        <p:txBody>
          <a:bodyPr/>
          <a:lstStyle>
            <a:lvl1pPr marL="0" indent="0" defTabSz="56354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1pPr>
          </a:lstStyle>
          <a:p>
            <a:r>
              <a:t>Auteur en datum</a:t>
            </a:r>
          </a:p>
        </p:txBody>
      </p:sp>
      <p:sp>
        <p:nvSpPr>
          <p:cNvPr id="2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201"/>
            <a:ext cx="297892" cy="28747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>
            <a:spLocks noGrp="1"/>
          </p:cNvSpPr>
          <p:nvPr>
            <p:ph type="pic" idx="21"/>
          </p:nvPr>
        </p:nvSpPr>
        <p:spPr>
          <a:xfrm>
            <a:off x="5319128" y="495298"/>
            <a:ext cx="7543802" cy="87800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Ondertitel dia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Naam dia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3"/>
            <a:ext cx="5105400" cy="4387467"/>
          </a:xfrm>
          <a:prstGeom prst="rect">
            <a:avLst/>
          </a:prstGeom>
        </p:spPr>
        <p:txBody>
          <a:bodyPr anchor="b"/>
          <a:lstStyle/>
          <a:p>
            <a:r>
              <a:t>Naam dia</a:t>
            </a:r>
          </a:p>
        </p:txBody>
      </p:sp>
      <p:sp>
        <p:nvSpPr>
          <p:cNvPr id="3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Hoofdtekst - niveau één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Dia-opsommingstekst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Ondertitel di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499" y="1412977"/>
            <a:ext cx="11607803" cy="671804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Ondertitel dia</a:t>
            </a:r>
          </a:p>
        </p:txBody>
      </p:sp>
      <p:sp>
        <p:nvSpPr>
          <p:cNvPr id="44" name="Naam di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Naam dia</a:t>
            </a:r>
          </a:p>
        </p:txBody>
      </p:sp>
      <p:sp>
        <p:nvSpPr>
          <p:cNvPr id="4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ofdtekst - niveau één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r>
              <a:t>Dia-opsommingstekst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>
            <a:spLocks noGrp="1"/>
          </p:cNvSpPr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Naam dia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Naam dia</a:t>
            </a:r>
          </a:p>
        </p:txBody>
      </p:sp>
      <p:sp>
        <p:nvSpPr>
          <p:cNvPr id="62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1412977"/>
            <a:ext cx="5105400" cy="671804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863600" indent="-482600" defTabSz="587022">
              <a:lnSpc>
                <a:spcPct val="100000"/>
              </a:lnSpc>
              <a:spcBef>
                <a:spcPts val="0"/>
              </a:spcBef>
              <a:defRPr sz="3800" b="1"/>
            </a:lvl2pPr>
            <a:lvl3pPr marL="1244600" indent="-482600" defTabSz="587022">
              <a:lnSpc>
                <a:spcPct val="100000"/>
              </a:lnSpc>
              <a:spcBef>
                <a:spcPts val="0"/>
              </a:spcBef>
              <a:defRPr sz="3800" b="1"/>
            </a:lvl3pPr>
            <a:lvl4pPr marL="1625600" indent="-482600" defTabSz="587022">
              <a:lnSpc>
                <a:spcPct val="100000"/>
              </a:lnSpc>
              <a:spcBef>
                <a:spcPts val="0"/>
              </a:spcBef>
              <a:defRPr sz="3800" b="1"/>
            </a:lvl4pPr>
            <a:lvl5pPr marL="2006600" indent="-482600" defTabSz="587022">
              <a:lnSpc>
                <a:spcPct val="100000"/>
              </a:lnSpc>
              <a:spcBef>
                <a:spcPts val="0"/>
              </a:spcBef>
              <a:defRPr sz="3800" b="1"/>
            </a:lvl5pPr>
          </a:lstStyle>
          <a:p>
            <a:r>
              <a:t>Ondertitel dia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Hoofdtekst - niveau één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698500" y="3480196"/>
            <a:ext cx="5105400" cy="5593162"/>
          </a:xfrm>
          <a:prstGeom prst="rect">
            <a:avLst/>
          </a:prstGeom>
        </p:spPr>
        <p:txBody>
          <a:bodyPr/>
          <a:lstStyle/>
          <a:p>
            <a:r>
              <a:t>Dia-opsommingstekst</a:t>
            </a:r>
          </a:p>
        </p:txBody>
      </p:sp>
      <p:sp>
        <p:nvSpPr>
          <p:cNvPr id="6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etitel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Sectietitel</a:t>
            </a:r>
          </a:p>
        </p:txBody>
      </p:sp>
      <p:sp>
        <p:nvSpPr>
          <p:cNvPr id="7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am di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Naam dia</a:t>
            </a:r>
          </a:p>
        </p:txBody>
      </p:sp>
      <p:sp>
        <p:nvSpPr>
          <p:cNvPr id="80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1412977"/>
            <a:ext cx="11607801" cy="671804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863600" indent="-482600" defTabSz="587022">
              <a:lnSpc>
                <a:spcPct val="100000"/>
              </a:lnSpc>
              <a:spcBef>
                <a:spcPts val="0"/>
              </a:spcBef>
              <a:defRPr sz="3800" b="1"/>
            </a:lvl2pPr>
            <a:lvl3pPr marL="1244600" indent="-482600" defTabSz="587022">
              <a:lnSpc>
                <a:spcPct val="100000"/>
              </a:lnSpc>
              <a:spcBef>
                <a:spcPts val="0"/>
              </a:spcBef>
              <a:defRPr sz="3800" b="1"/>
            </a:lvl3pPr>
            <a:lvl4pPr marL="1625600" indent="-482600" defTabSz="587022">
              <a:lnSpc>
                <a:spcPct val="100000"/>
              </a:lnSpc>
              <a:spcBef>
                <a:spcPts val="0"/>
              </a:spcBef>
              <a:defRPr sz="3800" b="1"/>
            </a:lvl4pPr>
            <a:lvl5pPr marL="2006600" indent="-482600" defTabSz="587022">
              <a:lnSpc>
                <a:spcPct val="100000"/>
              </a:lnSpc>
              <a:spcBef>
                <a:spcPts val="0"/>
              </a:spcBef>
              <a:defRPr sz="3800" b="1"/>
            </a:lvl5pPr>
          </a:lstStyle>
          <a:p>
            <a:r>
              <a:t>Ondertitel dia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agenda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Titel agenda</a:t>
            </a:r>
          </a:p>
        </p:txBody>
      </p:sp>
      <p:sp>
        <p:nvSpPr>
          <p:cNvPr id="89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1409700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863600" indent="-482600" defTabSz="587022">
              <a:lnSpc>
                <a:spcPct val="100000"/>
              </a:lnSpc>
              <a:spcBef>
                <a:spcPts val="0"/>
              </a:spcBef>
              <a:defRPr sz="3800" b="1"/>
            </a:lvl2pPr>
            <a:lvl3pPr marL="1244600" indent="-482600" defTabSz="587022">
              <a:lnSpc>
                <a:spcPct val="100000"/>
              </a:lnSpc>
              <a:spcBef>
                <a:spcPts val="0"/>
              </a:spcBef>
              <a:defRPr sz="3800" b="1"/>
            </a:lvl3pPr>
            <a:lvl4pPr marL="1625600" indent="-482600" defTabSz="587022">
              <a:lnSpc>
                <a:spcPct val="100000"/>
              </a:lnSpc>
              <a:spcBef>
                <a:spcPts val="0"/>
              </a:spcBef>
              <a:defRPr sz="3800" b="1"/>
            </a:lvl4pPr>
            <a:lvl5pPr marL="2006600" indent="-482600" defTabSz="587022">
              <a:lnSpc>
                <a:spcPct val="100000"/>
              </a:lnSpc>
              <a:spcBef>
                <a:spcPts val="0"/>
              </a:spcBef>
              <a:defRPr sz="3800" b="1"/>
            </a:lvl5pPr>
          </a:lstStyle>
          <a:p>
            <a:r>
              <a:t>Ondertitel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Hoofdtekst - niveau één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z="3800" spc="-100"/>
            </a:lvl1pPr>
          </a:lstStyle>
          <a:p>
            <a:r>
              <a:t>Agendaonderwerpen</a:t>
            </a:r>
          </a:p>
        </p:txBody>
      </p:sp>
      <p:sp>
        <p:nvSpPr>
          <p:cNvPr id="9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Hoofdtekst - niveau éé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Uiting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6209979"/>
            <a:ext cx="11607800" cy="67180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863600" indent="-482600" algn="ctr">
              <a:lnSpc>
                <a:spcPct val="100000"/>
              </a:lnSpc>
              <a:spcBef>
                <a:spcPts val="0"/>
              </a:spcBef>
              <a:defRPr sz="3800" b="1"/>
            </a:lvl2pPr>
            <a:lvl3pPr marL="1244600" indent="-482600" algn="ctr">
              <a:lnSpc>
                <a:spcPct val="100000"/>
              </a:lnSpc>
              <a:spcBef>
                <a:spcPts val="0"/>
              </a:spcBef>
              <a:defRPr sz="3800" b="1"/>
            </a:lvl3pPr>
            <a:lvl4pPr marL="1625600" indent="-482600" algn="ctr">
              <a:lnSpc>
                <a:spcPct val="100000"/>
              </a:lnSpc>
              <a:spcBef>
                <a:spcPts val="0"/>
              </a:spcBef>
              <a:defRPr sz="3800" b="1"/>
            </a:lvl4pPr>
            <a:lvl5pPr marL="2006600" indent="-482600" algn="ctr">
              <a:lnSpc>
                <a:spcPct val="100000"/>
              </a:lnSpc>
              <a:spcBef>
                <a:spcPts val="0"/>
              </a:spcBef>
              <a:defRPr sz="3800" b="1"/>
            </a:lvl5pPr>
          </a:lstStyle>
          <a:p>
            <a:r>
              <a:t>Feitinformatie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Hoofdtekst - niveau één…"/>
          <p:cNvSpPr txBox="1">
            <a:spLocks noGrp="1"/>
          </p:cNvSpPr>
          <p:nvPr>
            <p:ph type="body" idx="21" hasCustomPrompt="1"/>
          </p:nvPr>
        </p:nvSpPr>
        <p:spPr>
          <a:xfrm>
            <a:off x="698500" y="999065"/>
            <a:ext cx="11607800" cy="5210915"/>
          </a:xfrm>
          <a:prstGeom prst="rect">
            <a:avLst/>
          </a:prstGeom>
        </p:spPr>
        <p:txBody>
          <a:bodyPr anchor="b"/>
          <a:lstStyle/>
          <a:p>
            <a:pPr marL="0" lvl="4" indent="1207008" algn="ctr" defTabSz="762929">
              <a:lnSpc>
                <a:spcPct val="80000"/>
              </a:lnSpc>
              <a:spcBef>
                <a:spcPts val="0"/>
              </a:spcBef>
              <a:buSzTx/>
              <a:buNone/>
              <a:defRPr sz="7744" b="1" spc="-88"/>
            </a:pPr>
            <a:r>
              <a:t>100%
</a:t>
            </a:r>
          </a:p>
        </p:txBody>
      </p:sp>
      <p:sp>
        <p:nvSpPr>
          <p:cNvPr id="10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Hoofdtekst - niveau éé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342900" indent="-2286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29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29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29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29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“Bijzonder citaat”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Toekenning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60"/>
          </a:xfrm>
          <a:prstGeom prst="rect">
            <a:avLst/>
          </a:prstGeom>
        </p:spPr>
        <p:txBody>
          <a:bodyPr/>
          <a:lstStyle>
            <a:lvl1pPr marL="0" indent="0" defTabSz="56354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1pPr>
          </a:lstStyle>
          <a:p>
            <a:r>
              <a:t>Toekenning</a:t>
            </a:r>
          </a:p>
        </p:txBody>
      </p:sp>
      <p:sp>
        <p:nvSpPr>
          <p:cNvPr id="117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Afbeelding"/>
          <p:cNvSpPr>
            <a:spLocks noGrp="1"/>
          </p:cNvSpPr>
          <p:nvPr>
            <p:ph type="pic" idx="21"/>
          </p:nvPr>
        </p:nvSpPr>
        <p:spPr>
          <a:xfrm>
            <a:off x="-2082800" y="687557"/>
            <a:ext cx="11165190" cy="837389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Afbeelding"/>
          <p:cNvSpPr>
            <a:spLocks noGrp="1"/>
          </p:cNvSpPr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Afbeelding"/>
          <p:cNvSpPr>
            <a:spLocks noGrp="1"/>
          </p:cNvSpPr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>
            <a:spLocks noGrp="1"/>
          </p:cNvSpPr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201"/>
            <a:ext cx="297892" cy="2874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Dia-opsommingstekst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Naam dia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Naam dia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201"/>
            <a:ext cx="297892" cy="28747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umann-baumann.nl/" TargetMode="External"/><Relationship Id="rId13" Type="http://schemas.openxmlformats.org/officeDocument/2006/relationships/hyperlink" Target="http://www.thinkpinkstudio.nl/" TargetMode="External"/><Relationship Id="rId18" Type="http://schemas.openxmlformats.org/officeDocument/2006/relationships/hyperlink" Target="mailto:info@crearenz.nl" TargetMode="External"/><Relationship Id="rId26" Type="http://schemas.openxmlformats.org/officeDocument/2006/relationships/hyperlink" Target="mailto:yvanhoogstraten@gmail.com" TargetMode="External"/><Relationship Id="rId3" Type="http://schemas.openxmlformats.org/officeDocument/2006/relationships/image" Target="../media/image1.jpeg"/><Relationship Id="rId21" Type="http://schemas.openxmlformats.org/officeDocument/2006/relationships/hyperlink" Target="http://www.fietedevriesfeyens.nl/" TargetMode="External"/><Relationship Id="rId7" Type="http://schemas.openxmlformats.org/officeDocument/2006/relationships/hyperlink" Target="mailto:h.baumann@casema.nl" TargetMode="External"/><Relationship Id="rId12" Type="http://schemas.openxmlformats.org/officeDocument/2006/relationships/hyperlink" Target="mailto:maschabossuyt@gmail.com" TargetMode="External"/><Relationship Id="rId17" Type="http://schemas.openxmlformats.org/officeDocument/2006/relationships/hyperlink" Target="https://5211editions.com/" TargetMode="External"/><Relationship Id="rId25" Type="http://schemas.openxmlformats.org/officeDocument/2006/relationships/hyperlink" Target="mailto:Jipklimstra@planet.nl" TargetMode="External"/><Relationship Id="rId2" Type="http://schemas.openxmlformats.org/officeDocument/2006/relationships/image" Target="../media/image3.jpeg"/><Relationship Id="rId16" Type="http://schemas.openxmlformats.org/officeDocument/2006/relationships/hyperlink" Target="mailto:5211jvo@gmail.com" TargetMode="External"/><Relationship Id="rId20" Type="http://schemas.openxmlformats.org/officeDocument/2006/relationships/hyperlink" Target="mailto:fiete@devriesfeyens.nl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jet_2410@hotmail.com" TargetMode="External"/><Relationship Id="rId11" Type="http://schemas.openxmlformats.org/officeDocument/2006/relationships/hyperlink" Target="https://www.de-plek.net/" TargetMode="External"/><Relationship Id="rId24" Type="http://schemas.openxmlformats.org/officeDocument/2006/relationships/hyperlink" Target="http://www.maryjanssen.nl/" TargetMode="External"/><Relationship Id="rId5" Type="http://schemas.openxmlformats.org/officeDocument/2006/relationships/hyperlink" Target="https://www.laurensvanderzee.nl/" TargetMode="External"/><Relationship Id="rId15" Type="http://schemas.openxmlformats.org/officeDocument/2006/relationships/hyperlink" Target="https://pek-ede.nl/kunstenaar/48/Hiele" TargetMode="External"/><Relationship Id="rId23" Type="http://schemas.openxmlformats.org/officeDocument/2006/relationships/hyperlink" Target="mailto:Marydeperie@yahoo.co.uk" TargetMode="External"/><Relationship Id="rId10" Type="http://schemas.openxmlformats.org/officeDocument/2006/relationships/hyperlink" Target="mailto:petra.sips@de-plek.net" TargetMode="External"/><Relationship Id="rId19" Type="http://schemas.openxmlformats.org/officeDocument/2006/relationships/hyperlink" Target="http://www.crearenz.nl/renz.html%20@crearenz" TargetMode="External"/><Relationship Id="rId4" Type="http://schemas.openxmlformats.org/officeDocument/2006/relationships/hyperlink" Target="mailto:laurensvanderzee@gmail.com" TargetMode="External"/><Relationship Id="rId9" Type="http://schemas.openxmlformats.org/officeDocument/2006/relationships/hyperlink" Target="mailto:Michiel.meeuse@gmail.com" TargetMode="External"/><Relationship Id="rId14" Type="http://schemas.openxmlformats.org/officeDocument/2006/relationships/hyperlink" Target="mailto:m.vanderhiele@gmail.com" TargetMode="External"/><Relationship Id="rId22" Type="http://schemas.openxmlformats.org/officeDocument/2006/relationships/hyperlink" Target="mailto:Jbooms47@gmail.com" TargetMode="External"/><Relationship Id="rId27" Type="http://schemas.openxmlformats.org/officeDocument/2006/relationships/hyperlink" Target="http://yvonnevanhoogstraten.exto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ttegrond ‘Kunst aan het Klompenpad’"/>
          <p:cNvSpPr txBox="1"/>
          <p:nvPr/>
        </p:nvSpPr>
        <p:spPr>
          <a:xfrm>
            <a:off x="3862259" y="1022942"/>
            <a:ext cx="5280280" cy="424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 b="1">
                <a:solidFill>
                  <a:srgbClr val="000000"/>
                </a:solidFill>
              </a:defRPr>
            </a:lvl1pPr>
          </a:lstStyle>
          <a:p>
            <a:r>
              <a:t>Plattegrond ‘Kunst aan het Klompenpad’</a:t>
            </a:r>
          </a:p>
        </p:txBody>
      </p:sp>
      <p:pic>
        <p:nvPicPr>
          <p:cNvPr id="152" name="Logo Kunst aan het Klompenpad.001.jpeg" descr="Logo Kunst aan het Klompenpad.001.jpeg"/>
          <p:cNvPicPr>
            <a:picLocks noChangeAspect="1"/>
          </p:cNvPicPr>
          <p:nvPr/>
        </p:nvPicPr>
        <p:blipFill>
          <a:blip r:embed="rId2"/>
          <a:srcRect t="4795" b="29367"/>
          <a:stretch>
            <a:fillRect/>
          </a:stretch>
        </p:blipFill>
        <p:spPr>
          <a:xfrm>
            <a:off x="708779" y="443086"/>
            <a:ext cx="2265845" cy="1118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Kunst aan het Klompenpad plattegrond Kunstwerken.png" descr="Kunst aan het Klompenpad plattegrond Kunstwerken.png"/>
          <p:cNvPicPr>
            <a:picLocks noChangeAspect="1"/>
          </p:cNvPicPr>
          <p:nvPr/>
        </p:nvPicPr>
        <p:blipFill>
          <a:blip r:embed="rId3"/>
          <a:srcRect l="2762" t="19971" r="3612" b="7315"/>
          <a:stretch>
            <a:fillRect/>
          </a:stretch>
        </p:blipFill>
        <p:spPr>
          <a:xfrm>
            <a:off x="87065" y="1910232"/>
            <a:ext cx="12794508" cy="5933139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1"/>
          <p:cNvSpPr txBox="1"/>
          <p:nvPr/>
        </p:nvSpPr>
        <p:spPr>
          <a:xfrm>
            <a:off x="909129" y="4751714"/>
            <a:ext cx="184913" cy="250318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155" name="Versnaperingen to-go"/>
          <p:cNvSpPr txBox="1"/>
          <p:nvPr/>
        </p:nvSpPr>
        <p:spPr>
          <a:xfrm>
            <a:off x="7258298" y="3895549"/>
            <a:ext cx="1411554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Versnaperingen to-go</a:t>
            </a:r>
          </a:p>
        </p:txBody>
      </p:sp>
      <p:sp>
        <p:nvSpPr>
          <p:cNvPr id="156" name="4"/>
          <p:cNvSpPr txBox="1"/>
          <p:nvPr/>
        </p:nvSpPr>
        <p:spPr>
          <a:xfrm>
            <a:off x="1620064" y="5298439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157" name="3"/>
          <p:cNvSpPr txBox="1"/>
          <p:nvPr/>
        </p:nvSpPr>
        <p:spPr>
          <a:xfrm>
            <a:off x="1431560" y="53404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158" name="4"/>
          <p:cNvSpPr txBox="1"/>
          <p:nvPr/>
        </p:nvSpPr>
        <p:spPr>
          <a:xfrm>
            <a:off x="1789832" y="52388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160" name="13"/>
          <p:cNvSpPr txBox="1"/>
          <p:nvPr/>
        </p:nvSpPr>
        <p:spPr>
          <a:xfrm>
            <a:off x="7061497" y="2787082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12</a:t>
            </a:r>
          </a:p>
        </p:txBody>
      </p:sp>
      <p:sp>
        <p:nvSpPr>
          <p:cNvPr id="161" name="13"/>
          <p:cNvSpPr txBox="1"/>
          <p:nvPr/>
        </p:nvSpPr>
        <p:spPr>
          <a:xfrm>
            <a:off x="6653885" y="2870127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12</a:t>
            </a:r>
          </a:p>
        </p:txBody>
      </p:sp>
      <p:sp>
        <p:nvSpPr>
          <p:cNvPr id="162" name="Start/einde"/>
          <p:cNvSpPr txBox="1"/>
          <p:nvPr/>
        </p:nvSpPr>
        <p:spPr>
          <a:xfrm>
            <a:off x="475391" y="4473187"/>
            <a:ext cx="921563" cy="287681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b="1">
                <a:solidFill>
                  <a:srgbClr val="EC220D"/>
                </a:solidFill>
              </a:defRPr>
            </a:lvl1pPr>
          </a:lstStyle>
          <a:p>
            <a:r>
              <a:t>Start/einde</a:t>
            </a:r>
          </a:p>
        </p:txBody>
      </p:sp>
      <p:sp>
        <p:nvSpPr>
          <p:cNvPr id="163" name="Vijver"/>
          <p:cNvSpPr txBox="1"/>
          <p:nvPr/>
        </p:nvSpPr>
        <p:spPr>
          <a:xfrm>
            <a:off x="8144160" y="2520382"/>
            <a:ext cx="435611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Vijver</a:t>
            </a:r>
          </a:p>
        </p:txBody>
      </p:sp>
      <p:sp>
        <p:nvSpPr>
          <p:cNvPr id="164" name="4"/>
          <p:cNvSpPr txBox="1"/>
          <p:nvPr/>
        </p:nvSpPr>
        <p:spPr>
          <a:xfrm>
            <a:off x="2191683" y="50483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165" name="1"/>
          <p:cNvSpPr txBox="1"/>
          <p:nvPr/>
        </p:nvSpPr>
        <p:spPr>
          <a:xfrm>
            <a:off x="988796" y="4991552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168" name="3"/>
          <p:cNvSpPr txBox="1"/>
          <p:nvPr/>
        </p:nvSpPr>
        <p:spPr>
          <a:xfrm>
            <a:off x="1258309" y="5386540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169" name="3"/>
          <p:cNvSpPr txBox="1"/>
          <p:nvPr/>
        </p:nvSpPr>
        <p:spPr>
          <a:xfrm>
            <a:off x="1081253" y="5411940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170" name="9"/>
          <p:cNvSpPr txBox="1"/>
          <p:nvPr/>
        </p:nvSpPr>
        <p:spPr>
          <a:xfrm>
            <a:off x="2882167" y="420340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171" name="9"/>
          <p:cNvSpPr txBox="1"/>
          <p:nvPr/>
        </p:nvSpPr>
        <p:spPr>
          <a:xfrm>
            <a:off x="3389179" y="4020707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172" name="9"/>
          <p:cNvSpPr txBox="1"/>
          <p:nvPr/>
        </p:nvSpPr>
        <p:spPr>
          <a:xfrm>
            <a:off x="2636538" y="4326978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173" name="9"/>
          <p:cNvSpPr txBox="1"/>
          <p:nvPr/>
        </p:nvSpPr>
        <p:spPr>
          <a:xfrm>
            <a:off x="3635247" y="3955144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174" name="5"/>
          <p:cNvSpPr txBox="1"/>
          <p:nvPr/>
        </p:nvSpPr>
        <p:spPr>
          <a:xfrm>
            <a:off x="3289414" y="5133339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175" name="10"/>
          <p:cNvSpPr txBox="1"/>
          <p:nvPr/>
        </p:nvSpPr>
        <p:spPr>
          <a:xfrm>
            <a:off x="4379699" y="3682368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10</a:t>
            </a:r>
          </a:p>
        </p:txBody>
      </p:sp>
      <p:sp>
        <p:nvSpPr>
          <p:cNvPr id="176" name="10"/>
          <p:cNvSpPr txBox="1"/>
          <p:nvPr/>
        </p:nvSpPr>
        <p:spPr>
          <a:xfrm>
            <a:off x="4108011" y="3757718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10</a:t>
            </a:r>
          </a:p>
        </p:txBody>
      </p:sp>
      <p:sp>
        <p:nvSpPr>
          <p:cNvPr id="177" name="10"/>
          <p:cNvSpPr txBox="1"/>
          <p:nvPr/>
        </p:nvSpPr>
        <p:spPr>
          <a:xfrm>
            <a:off x="4668885" y="3576645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10</a:t>
            </a:r>
          </a:p>
        </p:txBody>
      </p:sp>
      <p:sp>
        <p:nvSpPr>
          <p:cNvPr id="178" name="4"/>
          <p:cNvSpPr txBox="1"/>
          <p:nvPr/>
        </p:nvSpPr>
        <p:spPr>
          <a:xfrm>
            <a:off x="2580835" y="49340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179" name="6"/>
          <p:cNvSpPr txBox="1"/>
          <p:nvPr/>
        </p:nvSpPr>
        <p:spPr>
          <a:xfrm>
            <a:off x="3043228" y="4713614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180" name="4"/>
          <p:cNvSpPr txBox="1"/>
          <p:nvPr/>
        </p:nvSpPr>
        <p:spPr>
          <a:xfrm>
            <a:off x="2386259" y="49975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184" name="7"/>
          <p:cNvSpPr txBox="1"/>
          <p:nvPr/>
        </p:nvSpPr>
        <p:spPr>
          <a:xfrm>
            <a:off x="3481636" y="5560914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185" name="7"/>
          <p:cNvSpPr txBox="1"/>
          <p:nvPr/>
        </p:nvSpPr>
        <p:spPr>
          <a:xfrm>
            <a:off x="3672136" y="5709634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186" name="8"/>
          <p:cNvSpPr txBox="1"/>
          <p:nvPr/>
        </p:nvSpPr>
        <p:spPr>
          <a:xfrm>
            <a:off x="1237756" y="4904610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7</a:t>
            </a:r>
          </a:p>
        </p:txBody>
      </p:sp>
      <p:sp>
        <p:nvSpPr>
          <p:cNvPr id="187" name="8"/>
          <p:cNvSpPr txBox="1"/>
          <p:nvPr/>
        </p:nvSpPr>
        <p:spPr>
          <a:xfrm>
            <a:off x="2421279" y="4407821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8</a:t>
            </a:r>
          </a:p>
        </p:txBody>
      </p:sp>
      <p:sp>
        <p:nvSpPr>
          <p:cNvPr id="188" name="8"/>
          <p:cNvSpPr txBox="1"/>
          <p:nvPr/>
        </p:nvSpPr>
        <p:spPr>
          <a:xfrm>
            <a:off x="1682982" y="4723499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189" name="Toilet"/>
          <p:cNvSpPr txBox="1"/>
          <p:nvPr/>
        </p:nvSpPr>
        <p:spPr>
          <a:xfrm>
            <a:off x="7757788" y="4174202"/>
            <a:ext cx="605449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Toilet</a:t>
            </a:r>
          </a:p>
        </p:txBody>
      </p:sp>
      <p:sp>
        <p:nvSpPr>
          <p:cNvPr id="190" name="Opening"/>
          <p:cNvSpPr txBox="1"/>
          <p:nvPr/>
        </p:nvSpPr>
        <p:spPr>
          <a:xfrm>
            <a:off x="572103" y="4184518"/>
            <a:ext cx="858965" cy="324676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Opening</a:t>
            </a:r>
          </a:p>
        </p:txBody>
      </p:sp>
      <p:sp>
        <p:nvSpPr>
          <p:cNvPr id="191" name="EHBO"/>
          <p:cNvSpPr txBox="1"/>
          <p:nvPr/>
        </p:nvSpPr>
        <p:spPr>
          <a:xfrm>
            <a:off x="7011299" y="4174203"/>
            <a:ext cx="718757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13. EHBO</a:t>
            </a:r>
          </a:p>
        </p:txBody>
      </p:sp>
      <p:sp>
        <p:nvSpPr>
          <p:cNvPr id="192" name="7"/>
          <p:cNvSpPr txBox="1"/>
          <p:nvPr/>
        </p:nvSpPr>
        <p:spPr>
          <a:xfrm>
            <a:off x="3761036" y="5510114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193" name="10"/>
          <p:cNvSpPr txBox="1"/>
          <p:nvPr/>
        </p:nvSpPr>
        <p:spPr>
          <a:xfrm>
            <a:off x="3836323" y="3829985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10</a:t>
            </a:r>
          </a:p>
        </p:txBody>
      </p:sp>
      <p:sp>
        <p:nvSpPr>
          <p:cNvPr id="194" name="10"/>
          <p:cNvSpPr txBox="1"/>
          <p:nvPr/>
        </p:nvSpPr>
        <p:spPr>
          <a:xfrm>
            <a:off x="4930474" y="3480730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10</a:t>
            </a:r>
          </a:p>
        </p:txBody>
      </p:sp>
      <p:sp>
        <p:nvSpPr>
          <p:cNvPr id="195" name="11"/>
          <p:cNvSpPr txBox="1"/>
          <p:nvPr/>
        </p:nvSpPr>
        <p:spPr>
          <a:xfrm>
            <a:off x="5203155" y="3372603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11</a:t>
            </a:r>
          </a:p>
        </p:txBody>
      </p:sp>
      <p:sp>
        <p:nvSpPr>
          <p:cNvPr id="196" name="11"/>
          <p:cNvSpPr txBox="1"/>
          <p:nvPr/>
        </p:nvSpPr>
        <p:spPr>
          <a:xfrm>
            <a:off x="5474012" y="3254514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11</a:t>
            </a:r>
          </a:p>
        </p:txBody>
      </p:sp>
      <p:sp>
        <p:nvSpPr>
          <p:cNvPr id="197" name="11"/>
          <p:cNvSpPr txBox="1"/>
          <p:nvPr/>
        </p:nvSpPr>
        <p:spPr>
          <a:xfrm>
            <a:off x="6006190" y="3081884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11</a:t>
            </a:r>
          </a:p>
        </p:txBody>
      </p:sp>
      <p:sp>
        <p:nvSpPr>
          <p:cNvPr id="198" name="11"/>
          <p:cNvSpPr txBox="1"/>
          <p:nvPr/>
        </p:nvSpPr>
        <p:spPr>
          <a:xfrm>
            <a:off x="6265296" y="3004197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11</a:t>
            </a:r>
          </a:p>
        </p:txBody>
      </p:sp>
      <p:sp>
        <p:nvSpPr>
          <p:cNvPr id="199" name="12"/>
          <p:cNvSpPr txBox="1"/>
          <p:nvPr/>
        </p:nvSpPr>
        <p:spPr>
          <a:xfrm>
            <a:off x="7569651" y="2583882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14</a:t>
            </a:r>
          </a:p>
        </p:txBody>
      </p:sp>
      <p:sp>
        <p:nvSpPr>
          <p:cNvPr id="200" name="13"/>
          <p:cNvSpPr txBox="1"/>
          <p:nvPr/>
        </p:nvSpPr>
        <p:spPr>
          <a:xfrm>
            <a:off x="7269078" y="2710882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12</a:t>
            </a:r>
          </a:p>
        </p:txBody>
      </p:sp>
      <p:sp>
        <p:nvSpPr>
          <p:cNvPr id="201" name="13"/>
          <p:cNvSpPr txBox="1"/>
          <p:nvPr/>
        </p:nvSpPr>
        <p:spPr>
          <a:xfrm>
            <a:off x="6830330" y="2812482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12</a:t>
            </a:r>
          </a:p>
        </p:txBody>
      </p:sp>
      <p:sp>
        <p:nvSpPr>
          <p:cNvPr id="202" name="13"/>
          <p:cNvSpPr txBox="1"/>
          <p:nvPr/>
        </p:nvSpPr>
        <p:spPr>
          <a:xfrm>
            <a:off x="6484709" y="2927997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12</a:t>
            </a:r>
          </a:p>
        </p:txBody>
      </p:sp>
      <p:sp>
        <p:nvSpPr>
          <p:cNvPr id="203" name="4"/>
          <p:cNvSpPr txBox="1"/>
          <p:nvPr/>
        </p:nvSpPr>
        <p:spPr>
          <a:xfrm>
            <a:off x="2003677" y="5133339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204" name="4"/>
          <p:cNvSpPr txBox="1"/>
          <p:nvPr/>
        </p:nvSpPr>
        <p:spPr>
          <a:xfrm>
            <a:off x="2768841" y="485593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205" name="5"/>
          <p:cNvSpPr txBox="1"/>
          <p:nvPr/>
        </p:nvSpPr>
        <p:spPr>
          <a:xfrm>
            <a:off x="3174197" y="4934065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206" name="8"/>
          <p:cNvSpPr txBox="1"/>
          <p:nvPr/>
        </p:nvSpPr>
        <p:spPr>
          <a:xfrm>
            <a:off x="1446812" y="4818766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207" name="8"/>
          <p:cNvSpPr txBox="1"/>
          <p:nvPr/>
        </p:nvSpPr>
        <p:spPr>
          <a:xfrm>
            <a:off x="1921366" y="4592585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7</a:t>
            </a:r>
          </a:p>
        </p:txBody>
      </p:sp>
      <p:sp>
        <p:nvSpPr>
          <p:cNvPr id="208" name="8"/>
          <p:cNvSpPr txBox="1"/>
          <p:nvPr/>
        </p:nvSpPr>
        <p:spPr>
          <a:xfrm>
            <a:off x="2158636" y="4543442"/>
            <a:ext cx="184913" cy="250318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7</a:t>
            </a:r>
          </a:p>
        </p:txBody>
      </p:sp>
      <p:sp>
        <p:nvSpPr>
          <p:cNvPr id="209" name="9"/>
          <p:cNvSpPr txBox="1"/>
          <p:nvPr/>
        </p:nvSpPr>
        <p:spPr>
          <a:xfrm>
            <a:off x="3144119" y="4109467"/>
            <a:ext cx="184913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210" name="11"/>
          <p:cNvSpPr txBox="1"/>
          <p:nvPr/>
        </p:nvSpPr>
        <p:spPr>
          <a:xfrm>
            <a:off x="5746769" y="3177188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11</a:t>
            </a:r>
          </a:p>
        </p:txBody>
      </p:sp>
      <p:sp>
        <p:nvSpPr>
          <p:cNvPr id="211" name="12"/>
          <p:cNvSpPr txBox="1"/>
          <p:nvPr/>
        </p:nvSpPr>
        <p:spPr>
          <a:xfrm>
            <a:off x="7894650" y="2634682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15</a:t>
            </a:r>
          </a:p>
        </p:txBody>
      </p:sp>
      <p:sp>
        <p:nvSpPr>
          <p:cNvPr id="212" name="12"/>
          <p:cNvSpPr txBox="1"/>
          <p:nvPr/>
        </p:nvSpPr>
        <p:spPr>
          <a:xfrm>
            <a:off x="8206949" y="2705027"/>
            <a:ext cx="255525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16</a:t>
            </a:r>
          </a:p>
        </p:txBody>
      </p:sp>
      <p:sp>
        <p:nvSpPr>
          <p:cNvPr id="213" name="Toilet"/>
          <p:cNvSpPr txBox="1"/>
          <p:nvPr/>
        </p:nvSpPr>
        <p:spPr>
          <a:xfrm>
            <a:off x="7356589" y="4462998"/>
            <a:ext cx="782009" cy="250317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Workshops</a:t>
            </a:r>
          </a:p>
        </p:txBody>
      </p:sp>
      <p:sp>
        <p:nvSpPr>
          <p:cNvPr id="214" name="Kunst aan het Klompenpad wordt (mede) mogelijk gemaakt door:"/>
          <p:cNvSpPr txBox="1"/>
          <p:nvPr/>
        </p:nvSpPr>
        <p:spPr>
          <a:xfrm>
            <a:off x="3486555" y="8059684"/>
            <a:ext cx="6031689" cy="3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Kunst aan het Klompenpad wordt (mede) mogelijk gemaakt door:</a:t>
            </a:r>
          </a:p>
        </p:txBody>
      </p:sp>
      <p:sp>
        <p:nvSpPr>
          <p:cNvPr id="215" name="Lijn"/>
          <p:cNvSpPr/>
          <p:nvPr/>
        </p:nvSpPr>
        <p:spPr>
          <a:xfrm>
            <a:off x="578167" y="2839699"/>
            <a:ext cx="9228151" cy="269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625"/>
                </a:moveTo>
                <a:lnTo>
                  <a:pt x="530" y="15944"/>
                </a:lnTo>
                <a:lnTo>
                  <a:pt x="967" y="19853"/>
                </a:lnTo>
                <a:lnTo>
                  <a:pt x="6142" y="13384"/>
                </a:lnTo>
                <a:lnTo>
                  <a:pt x="7042" y="21600"/>
                </a:lnTo>
                <a:lnTo>
                  <a:pt x="7380" y="21224"/>
                </a:lnTo>
                <a:lnTo>
                  <a:pt x="6408" y="12984"/>
                </a:lnTo>
                <a:lnTo>
                  <a:pt x="15360" y="3051"/>
                </a:lnTo>
                <a:lnTo>
                  <a:pt x="16105" y="6143"/>
                </a:lnTo>
                <a:lnTo>
                  <a:pt x="16829" y="5127"/>
                </a:lnTo>
                <a:lnTo>
                  <a:pt x="16061" y="2335"/>
                </a:lnTo>
                <a:lnTo>
                  <a:pt x="18654" y="0"/>
                </a:lnTo>
                <a:lnTo>
                  <a:pt x="19962" y="6576"/>
                </a:lnTo>
                <a:lnTo>
                  <a:pt x="20403" y="9396"/>
                </a:lnTo>
                <a:lnTo>
                  <a:pt x="20974" y="12875"/>
                </a:lnTo>
                <a:lnTo>
                  <a:pt x="21600" y="14834"/>
                </a:lnTo>
              </a:path>
            </a:pathLst>
          </a:custGeom>
          <a:ln w="25400">
            <a:solidFill>
              <a:srgbClr val="FF260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218" name="Groepeer"/>
          <p:cNvGrpSpPr/>
          <p:nvPr/>
        </p:nvGrpSpPr>
        <p:grpSpPr>
          <a:xfrm>
            <a:off x="7650957" y="3166829"/>
            <a:ext cx="533315" cy="515539"/>
            <a:chOff x="0" y="0"/>
            <a:chExt cx="533313" cy="515538"/>
          </a:xfrm>
        </p:grpSpPr>
        <p:sp>
          <p:nvSpPr>
            <p:cNvPr id="216" name="Ovaal"/>
            <p:cNvSpPr/>
            <p:nvPr/>
          </p:nvSpPr>
          <p:spPr>
            <a:xfrm>
              <a:off x="0" y="-1"/>
              <a:ext cx="533314" cy="515539"/>
            </a:xfrm>
            <a:prstGeom prst="ellipse">
              <a:avLst/>
            </a:prstGeom>
            <a:solidFill>
              <a:srgbClr val="B0E71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217" name="10145714-food-and-drink-icons.jpg" descr="10145714-food-and-drink-icons.jpg"/>
            <p:cNvPicPr>
              <a:picLocks noChangeAspect="1"/>
            </p:cNvPicPr>
            <p:nvPr/>
          </p:nvPicPr>
          <p:blipFill>
            <a:blip r:embed="rId4"/>
            <a:srcRect l="4739" t="5721" r="79402" b="71637"/>
            <a:stretch>
              <a:fillRect/>
            </a:stretch>
          </p:blipFill>
          <p:spPr>
            <a:xfrm>
              <a:off x="143094" y="89949"/>
              <a:ext cx="268002" cy="304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47" extrusionOk="0">
                  <a:moveTo>
                    <a:pt x="11945" y="6"/>
                  </a:moveTo>
                  <a:cubicBezTo>
                    <a:pt x="10894" y="48"/>
                    <a:pt x="9791" y="314"/>
                    <a:pt x="8825" y="817"/>
                  </a:cubicBezTo>
                  <a:cubicBezTo>
                    <a:pt x="6763" y="1888"/>
                    <a:pt x="5960" y="4240"/>
                    <a:pt x="7501" y="4674"/>
                  </a:cubicBezTo>
                  <a:cubicBezTo>
                    <a:pt x="8860" y="5057"/>
                    <a:pt x="10898" y="3852"/>
                    <a:pt x="10054" y="3165"/>
                  </a:cubicBezTo>
                  <a:cubicBezTo>
                    <a:pt x="9809" y="2965"/>
                    <a:pt x="9767" y="2959"/>
                    <a:pt x="9897" y="3165"/>
                  </a:cubicBezTo>
                  <a:cubicBezTo>
                    <a:pt x="10168" y="3596"/>
                    <a:pt x="9086" y="4351"/>
                    <a:pt x="8321" y="4255"/>
                  </a:cubicBezTo>
                  <a:cubicBezTo>
                    <a:pt x="7283" y="4125"/>
                    <a:pt x="7293" y="3228"/>
                    <a:pt x="8352" y="2438"/>
                  </a:cubicBezTo>
                  <a:cubicBezTo>
                    <a:pt x="9953" y="1244"/>
                    <a:pt x="12143" y="1292"/>
                    <a:pt x="13427" y="2550"/>
                  </a:cubicBezTo>
                  <a:cubicBezTo>
                    <a:pt x="14202" y="3310"/>
                    <a:pt x="14060" y="5256"/>
                    <a:pt x="13080" y="6910"/>
                  </a:cubicBezTo>
                  <a:cubicBezTo>
                    <a:pt x="12635" y="7660"/>
                    <a:pt x="12220" y="8342"/>
                    <a:pt x="12166" y="8448"/>
                  </a:cubicBezTo>
                  <a:cubicBezTo>
                    <a:pt x="11983" y="8807"/>
                    <a:pt x="12985" y="8654"/>
                    <a:pt x="14120" y="8140"/>
                  </a:cubicBezTo>
                  <a:cubicBezTo>
                    <a:pt x="16535" y="7048"/>
                    <a:pt x="17744" y="3348"/>
                    <a:pt x="16263" y="1571"/>
                  </a:cubicBezTo>
                  <a:cubicBezTo>
                    <a:pt x="15350" y="475"/>
                    <a:pt x="13697" y="-65"/>
                    <a:pt x="11945" y="6"/>
                  </a:cubicBezTo>
                  <a:close/>
                  <a:moveTo>
                    <a:pt x="12891" y="4367"/>
                  </a:moveTo>
                  <a:cubicBezTo>
                    <a:pt x="12786" y="4388"/>
                    <a:pt x="12543" y="4590"/>
                    <a:pt x="12040" y="4982"/>
                  </a:cubicBezTo>
                  <a:cubicBezTo>
                    <a:pt x="11474" y="5422"/>
                    <a:pt x="10629" y="5855"/>
                    <a:pt x="10180" y="5932"/>
                  </a:cubicBezTo>
                  <a:cubicBezTo>
                    <a:pt x="9732" y="6009"/>
                    <a:pt x="8658" y="6200"/>
                    <a:pt x="7785" y="6351"/>
                  </a:cubicBezTo>
                  <a:cubicBezTo>
                    <a:pt x="5902" y="6678"/>
                    <a:pt x="3916" y="7606"/>
                    <a:pt x="3782" y="8224"/>
                  </a:cubicBezTo>
                  <a:cubicBezTo>
                    <a:pt x="3697" y="8615"/>
                    <a:pt x="3985" y="8647"/>
                    <a:pt x="6241" y="8644"/>
                  </a:cubicBezTo>
                  <a:cubicBezTo>
                    <a:pt x="8341" y="8640"/>
                    <a:pt x="8986" y="8530"/>
                    <a:pt x="9928" y="8057"/>
                  </a:cubicBezTo>
                  <a:cubicBezTo>
                    <a:pt x="11099" y="7468"/>
                    <a:pt x="12490" y="5943"/>
                    <a:pt x="12859" y="4814"/>
                  </a:cubicBezTo>
                  <a:cubicBezTo>
                    <a:pt x="12961" y="4504"/>
                    <a:pt x="12996" y="4345"/>
                    <a:pt x="12891" y="4367"/>
                  </a:cubicBezTo>
                  <a:close/>
                  <a:moveTo>
                    <a:pt x="8636" y="9426"/>
                  </a:moveTo>
                  <a:cubicBezTo>
                    <a:pt x="4724" y="9417"/>
                    <a:pt x="768" y="9455"/>
                    <a:pt x="441" y="9566"/>
                  </a:cubicBezTo>
                  <a:cubicBezTo>
                    <a:pt x="98" y="9683"/>
                    <a:pt x="-4" y="10103"/>
                    <a:pt x="0" y="11187"/>
                  </a:cubicBezTo>
                  <a:cubicBezTo>
                    <a:pt x="11" y="14404"/>
                    <a:pt x="1485" y="18175"/>
                    <a:pt x="3593" y="20356"/>
                  </a:cubicBezTo>
                  <a:lnTo>
                    <a:pt x="4665" y="21446"/>
                  </a:lnTo>
                  <a:lnTo>
                    <a:pt x="8762" y="21446"/>
                  </a:lnTo>
                  <a:cubicBezTo>
                    <a:pt x="13376" y="21446"/>
                    <a:pt x="13142" y="21535"/>
                    <a:pt x="14845" y="19210"/>
                  </a:cubicBezTo>
                  <a:cubicBezTo>
                    <a:pt x="15444" y="18393"/>
                    <a:pt x="15738" y="18198"/>
                    <a:pt x="16011" y="18399"/>
                  </a:cubicBezTo>
                  <a:cubicBezTo>
                    <a:pt x="16601" y="18833"/>
                    <a:pt x="18964" y="18159"/>
                    <a:pt x="20045" y="17253"/>
                  </a:cubicBezTo>
                  <a:cubicBezTo>
                    <a:pt x="20700" y="16705"/>
                    <a:pt x="21039" y="16124"/>
                    <a:pt x="21180" y="15380"/>
                  </a:cubicBezTo>
                  <a:cubicBezTo>
                    <a:pt x="21596" y="13192"/>
                    <a:pt x="20765" y="12072"/>
                    <a:pt x="18501" y="11746"/>
                  </a:cubicBezTo>
                  <a:cubicBezTo>
                    <a:pt x="17606" y="11616"/>
                    <a:pt x="17417" y="11475"/>
                    <a:pt x="17177" y="10712"/>
                  </a:cubicBezTo>
                  <a:cubicBezTo>
                    <a:pt x="17023" y="10221"/>
                    <a:pt x="16778" y="9725"/>
                    <a:pt x="16610" y="9622"/>
                  </a:cubicBezTo>
                  <a:cubicBezTo>
                    <a:pt x="16426" y="9509"/>
                    <a:pt x="12548" y="9436"/>
                    <a:pt x="8636" y="9426"/>
                  </a:cubicBezTo>
                  <a:close/>
                  <a:moveTo>
                    <a:pt x="4160" y="11355"/>
                  </a:moveTo>
                  <a:lnTo>
                    <a:pt x="4381" y="13647"/>
                  </a:lnTo>
                  <a:cubicBezTo>
                    <a:pt x="4498" y="14915"/>
                    <a:pt x="4720" y="16531"/>
                    <a:pt x="4885" y="17225"/>
                  </a:cubicBezTo>
                  <a:cubicBezTo>
                    <a:pt x="5417" y="19452"/>
                    <a:pt x="4370" y="19185"/>
                    <a:pt x="3183" y="16806"/>
                  </a:cubicBezTo>
                  <a:cubicBezTo>
                    <a:pt x="2446" y="15328"/>
                    <a:pt x="1798" y="12067"/>
                    <a:pt x="2175" y="11746"/>
                  </a:cubicBezTo>
                  <a:cubicBezTo>
                    <a:pt x="2326" y="11616"/>
                    <a:pt x="2833" y="11486"/>
                    <a:pt x="3309" y="11439"/>
                  </a:cubicBezTo>
                  <a:lnTo>
                    <a:pt x="4160" y="11355"/>
                  </a:lnTo>
                  <a:close/>
                  <a:moveTo>
                    <a:pt x="17335" y="12976"/>
                  </a:moveTo>
                  <a:cubicBezTo>
                    <a:pt x="17873" y="12857"/>
                    <a:pt x="19604" y="13781"/>
                    <a:pt x="19604" y="14290"/>
                  </a:cubicBezTo>
                  <a:cubicBezTo>
                    <a:pt x="19604" y="15218"/>
                    <a:pt x="19048" y="16048"/>
                    <a:pt x="18186" y="16443"/>
                  </a:cubicBezTo>
                  <a:cubicBezTo>
                    <a:pt x="16549" y="17193"/>
                    <a:pt x="16331" y="16964"/>
                    <a:pt x="16768" y="14905"/>
                  </a:cubicBezTo>
                  <a:cubicBezTo>
                    <a:pt x="16943" y="14077"/>
                    <a:pt x="17127" y="13255"/>
                    <a:pt x="17177" y="13088"/>
                  </a:cubicBezTo>
                  <a:cubicBezTo>
                    <a:pt x="17196" y="13025"/>
                    <a:pt x="17258" y="12992"/>
                    <a:pt x="17335" y="12976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19" name="FIETSENSTALLING"/>
          <p:cNvSpPr txBox="1"/>
          <p:nvPr/>
        </p:nvSpPr>
        <p:spPr>
          <a:xfrm>
            <a:off x="9134128" y="4062484"/>
            <a:ext cx="1793940" cy="324676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FIETSENSTALLING</a:t>
            </a:r>
          </a:p>
        </p:txBody>
      </p:sp>
      <p:sp>
        <p:nvSpPr>
          <p:cNvPr id="220" name="Start/einde"/>
          <p:cNvSpPr txBox="1"/>
          <p:nvPr/>
        </p:nvSpPr>
        <p:spPr>
          <a:xfrm>
            <a:off x="9594954" y="4343547"/>
            <a:ext cx="921564" cy="287681"/>
          </a:xfrm>
          <a:prstGeom prst="rect">
            <a:avLst/>
          </a:prstGeom>
          <a:solidFill>
            <a:srgbClr val="B0E71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 b="1">
                <a:solidFill>
                  <a:srgbClr val="EC220D"/>
                </a:solidFill>
              </a:defRPr>
            </a:lvl1pPr>
          </a:lstStyle>
          <a:p>
            <a:r>
              <a:t>Start/einde</a:t>
            </a:r>
          </a:p>
        </p:txBody>
      </p:sp>
      <p:sp>
        <p:nvSpPr>
          <p:cNvPr id="3" name="FIETSENSTALLING">
            <a:extLst>
              <a:ext uri="{FF2B5EF4-FFF2-40B4-BE49-F238E27FC236}">
                <a16:creationId xmlns:a16="http://schemas.microsoft.com/office/drawing/2014/main" id="{3CAD65D6-9A67-24E4-A5C6-3DFCFA77E0D0}"/>
              </a:ext>
            </a:extLst>
          </p:cNvPr>
          <p:cNvSpPr txBox="1"/>
          <p:nvPr/>
        </p:nvSpPr>
        <p:spPr>
          <a:xfrm>
            <a:off x="10928068" y="2192921"/>
            <a:ext cx="1793940" cy="324676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FIETSENSTALLING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32FFE-86F4-C69E-61BD-2F2AD4000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73" y="8719317"/>
            <a:ext cx="3030163" cy="7575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5286C5-3F60-F9F2-7AC5-DC272B916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742" y="8900683"/>
            <a:ext cx="3003755" cy="430555"/>
          </a:xfrm>
          <a:prstGeom prst="rect">
            <a:avLst/>
          </a:prstGeom>
        </p:spPr>
      </p:pic>
      <p:pic>
        <p:nvPicPr>
          <p:cNvPr id="1026" name="Picture 2" descr="Cultuur in Rhenen – Cultuurplatform Rhenen">
            <a:extLst>
              <a:ext uri="{FF2B5EF4-FFF2-40B4-BE49-F238E27FC236}">
                <a16:creationId xmlns:a16="http://schemas.microsoft.com/office/drawing/2014/main" id="{EC4E1314-4FBC-D7BA-1857-C62F3C5EF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788" y="8783576"/>
            <a:ext cx="2317072" cy="80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ink Pink Studio – Kunst en kunsteducatie">
            <a:extLst>
              <a:ext uri="{FF2B5EF4-FFF2-40B4-BE49-F238E27FC236}">
                <a16:creationId xmlns:a16="http://schemas.microsoft.com/office/drawing/2014/main" id="{7D0304CC-DF93-12E2-AB77-B09E65340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051" y="8506479"/>
            <a:ext cx="1284661" cy="107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Deelnemende kunstenaars ‘Kunst aan het Klompenpad’"/>
          <p:cNvSpPr txBox="1"/>
          <p:nvPr/>
        </p:nvSpPr>
        <p:spPr>
          <a:xfrm>
            <a:off x="3160673" y="996909"/>
            <a:ext cx="7191452" cy="424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 b="1">
                <a:solidFill>
                  <a:srgbClr val="000000"/>
                </a:solidFill>
              </a:defRPr>
            </a:lvl1pPr>
          </a:lstStyle>
          <a:p>
            <a:r>
              <a:t>Deelnemende kunstenaars ‘Kunst aan het Klompenpad’</a:t>
            </a:r>
          </a:p>
        </p:txBody>
      </p:sp>
      <p:sp>
        <p:nvSpPr>
          <p:cNvPr id="224" name="Ovaal"/>
          <p:cNvSpPr/>
          <p:nvPr/>
        </p:nvSpPr>
        <p:spPr>
          <a:xfrm>
            <a:off x="379262" y="8166323"/>
            <a:ext cx="434596" cy="420111"/>
          </a:xfrm>
          <a:prstGeom prst="ellipse">
            <a:avLst/>
          </a:prstGeom>
          <a:solidFill>
            <a:srgbClr val="B0E71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25" name="10145714-food-and-drink-icons.jpg" descr="10145714-food-and-drink-icons.jpg"/>
          <p:cNvPicPr>
            <a:picLocks noChangeAspect="1"/>
          </p:cNvPicPr>
          <p:nvPr/>
        </p:nvPicPr>
        <p:blipFill>
          <a:blip r:embed="rId2"/>
          <a:srcRect l="4737" t="5695" r="79392" b="71626"/>
          <a:stretch>
            <a:fillRect/>
          </a:stretch>
        </p:blipFill>
        <p:spPr>
          <a:xfrm>
            <a:off x="495836" y="8252043"/>
            <a:ext cx="218558" cy="2485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4" h="21441" extrusionOk="0">
                <a:moveTo>
                  <a:pt x="11943" y="6"/>
                </a:moveTo>
                <a:cubicBezTo>
                  <a:pt x="10893" y="48"/>
                  <a:pt x="9817" y="326"/>
                  <a:pt x="8851" y="828"/>
                </a:cubicBezTo>
                <a:cubicBezTo>
                  <a:pt x="6790" y="1897"/>
                  <a:pt x="5958" y="4264"/>
                  <a:pt x="7498" y="4697"/>
                </a:cubicBezTo>
                <a:cubicBezTo>
                  <a:pt x="8856" y="5078"/>
                  <a:pt x="10893" y="3876"/>
                  <a:pt x="10049" y="3190"/>
                </a:cubicBezTo>
                <a:cubicBezTo>
                  <a:pt x="9804" y="2991"/>
                  <a:pt x="9765" y="2984"/>
                  <a:pt x="9894" y="3190"/>
                </a:cubicBezTo>
                <a:cubicBezTo>
                  <a:pt x="10166" y="3621"/>
                  <a:pt x="9074" y="4382"/>
                  <a:pt x="8310" y="4286"/>
                </a:cubicBezTo>
                <a:cubicBezTo>
                  <a:pt x="7273" y="4156"/>
                  <a:pt x="7290" y="3226"/>
                  <a:pt x="8348" y="2437"/>
                </a:cubicBezTo>
                <a:cubicBezTo>
                  <a:pt x="9948" y="1245"/>
                  <a:pt x="12168" y="1319"/>
                  <a:pt x="13450" y="2574"/>
                </a:cubicBezTo>
                <a:cubicBezTo>
                  <a:pt x="14225" y="3332"/>
                  <a:pt x="14043" y="5272"/>
                  <a:pt x="13064" y="6923"/>
                </a:cubicBezTo>
                <a:cubicBezTo>
                  <a:pt x="12619" y="7673"/>
                  <a:pt x="12190" y="8358"/>
                  <a:pt x="12136" y="8463"/>
                </a:cubicBezTo>
                <a:cubicBezTo>
                  <a:pt x="11953" y="8821"/>
                  <a:pt x="12974" y="8667"/>
                  <a:pt x="14107" y="8155"/>
                </a:cubicBezTo>
                <a:cubicBezTo>
                  <a:pt x="16521" y="7064"/>
                  <a:pt x="17750" y="3355"/>
                  <a:pt x="16272" y="1581"/>
                </a:cubicBezTo>
                <a:cubicBezTo>
                  <a:pt x="15359" y="487"/>
                  <a:pt x="13693" y="-65"/>
                  <a:pt x="11943" y="6"/>
                </a:cubicBezTo>
                <a:close/>
                <a:moveTo>
                  <a:pt x="12870" y="4389"/>
                </a:moveTo>
                <a:cubicBezTo>
                  <a:pt x="12766" y="4410"/>
                  <a:pt x="12523" y="4614"/>
                  <a:pt x="12020" y="5005"/>
                </a:cubicBezTo>
                <a:cubicBezTo>
                  <a:pt x="11455" y="5445"/>
                  <a:pt x="10613" y="5854"/>
                  <a:pt x="10165" y="5930"/>
                </a:cubicBezTo>
                <a:cubicBezTo>
                  <a:pt x="9717" y="6007"/>
                  <a:pt x="8641" y="6224"/>
                  <a:pt x="7769" y="6375"/>
                </a:cubicBezTo>
                <a:cubicBezTo>
                  <a:pt x="5887" y="6702"/>
                  <a:pt x="3922" y="7607"/>
                  <a:pt x="3788" y="8224"/>
                </a:cubicBezTo>
                <a:cubicBezTo>
                  <a:pt x="3703" y="8614"/>
                  <a:pt x="3968" y="8672"/>
                  <a:pt x="6223" y="8669"/>
                </a:cubicBezTo>
                <a:cubicBezTo>
                  <a:pt x="8322" y="8665"/>
                  <a:pt x="8991" y="8560"/>
                  <a:pt x="9933" y="8087"/>
                </a:cubicBezTo>
                <a:cubicBezTo>
                  <a:pt x="11103" y="7500"/>
                  <a:pt x="12463" y="5960"/>
                  <a:pt x="12832" y="4834"/>
                </a:cubicBezTo>
                <a:cubicBezTo>
                  <a:pt x="12933" y="4524"/>
                  <a:pt x="12975" y="4367"/>
                  <a:pt x="12870" y="4389"/>
                </a:cubicBezTo>
                <a:close/>
                <a:moveTo>
                  <a:pt x="8619" y="9422"/>
                </a:moveTo>
                <a:cubicBezTo>
                  <a:pt x="4709" y="9412"/>
                  <a:pt x="752" y="9482"/>
                  <a:pt x="425" y="9593"/>
                </a:cubicBezTo>
                <a:cubicBezTo>
                  <a:pt x="83" y="9709"/>
                  <a:pt x="-4" y="10086"/>
                  <a:pt x="0" y="11168"/>
                </a:cubicBezTo>
                <a:cubicBezTo>
                  <a:pt x="11" y="14379"/>
                  <a:pt x="1489" y="18169"/>
                  <a:pt x="3594" y="20345"/>
                </a:cubicBezTo>
                <a:lnTo>
                  <a:pt x="4638" y="21441"/>
                </a:lnTo>
                <a:lnTo>
                  <a:pt x="8773" y="21441"/>
                </a:lnTo>
                <a:cubicBezTo>
                  <a:pt x="13385" y="21441"/>
                  <a:pt x="13140" y="21535"/>
                  <a:pt x="14841" y="19215"/>
                </a:cubicBezTo>
                <a:cubicBezTo>
                  <a:pt x="15439" y="18399"/>
                  <a:pt x="15728" y="18192"/>
                  <a:pt x="16001" y="18393"/>
                </a:cubicBezTo>
                <a:cubicBezTo>
                  <a:pt x="16591" y="18826"/>
                  <a:pt x="18940" y="18167"/>
                  <a:pt x="20021" y="17263"/>
                </a:cubicBezTo>
                <a:cubicBezTo>
                  <a:pt x="20674" y="16716"/>
                  <a:pt x="21039" y="16123"/>
                  <a:pt x="21180" y="15380"/>
                </a:cubicBezTo>
                <a:cubicBezTo>
                  <a:pt x="21596" y="13196"/>
                  <a:pt x="20776" y="12077"/>
                  <a:pt x="18513" y="11751"/>
                </a:cubicBezTo>
                <a:cubicBezTo>
                  <a:pt x="17619" y="11622"/>
                  <a:pt x="17400" y="11451"/>
                  <a:pt x="17160" y="10689"/>
                </a:cubicBezTo>
                <a:cubicBezTo>
                  <a:pt x="17005" y="10198"/>
                  <a:pt x="16749" y="9732"/>
                  <a:pt x="16581" y="9628"/>
                </a:cubicBezTo>
                <a:cubicBezTo>
                  <a:pt x="16397" y="9516"/>
                  <a:pt x="12528" y="9432"/>
                  <a:pt x="8619" y="9422"/>
                </a:cubicBezTo>
                <a:close/>
                <a:moveTo>
                  <a:pt x="4174" y="11340"/>
                </a:moveTo>
                <a:lnTo>
                  <a:pt x="4367" y="13634"/>
                </a:lnTo>
                <a:cubicBezTo>
                  <a:pt x="4484" y="14899"/>
                  <a:pt x="4744" y="16503"/>
                  <a:pt x="4909" y="17195"/>
                </a:cubicBezTo>
                <a:cubicBezTo>
                  <a:pt x="5439" y="19419"/>
                  <a:pt x="4355" y="19193"/>
                  <a:pt x="3169" y="16818"/>
                </a:cubicBezTo>
                <a:cubicBezTo>
                  <a:pt x="2432" y="15342"/>
                  <a:pt x="1788" y="12072"/>
                  <a:pt x="2164" y="11751"/>
                </a:cubicBezTo>
                <a:cubicBezTo>
                  <a:pt x="2315" y="11622"/>
                  <a:pt x="2848" y="11489"/>
                  <a:pt x="3324" y="11442"/>
                </a:cubicBezTo>
                <a:lnTo>
                  <a:pt x="4174" y="11340"/>
                </a:lnTo>
                <a:close/>
                <a:moveTo>
                  <a:pt x="17315" y="12983"/>
                </a:moveTo>
                <a:cubicBezTo>
                  <a:pt x="17853" y="12864"/>
                  <a:pt x="19595" y="13776"/>
                  <a:pt x="19595" y="14284"/>
                </a:cubicBezTo>
                <a:cubicBezTo>
                  <a:pt x="19595" y="15210"/>
                  <a:pt x="19065" y="16047"/>
                  <a:pt x="18204" y="16441"/>
                </a:cubicBezTo>
                <a:cubicBezTo>
                  <a:pt x="16569" y="17190"/>
                  <a:pt x="16338" y="16956"/>
                  <a:pt x="16774" y="14901"/>
                </a:cubicBezTo>
                <a:cubicBezTo>
                  <a:pt x="16950" y="14074"/>
                  <a:pt x="17110" y="13252"/>
                  <a:pt x="17160" y="13086"/>
                </a:cubicBezTo>
                <a:cubicBezTo>
                  <a:pt x="17179" y="13022"/>
                  <a:pt x="17239" y="13000"/>
                  <a:pt x="17315" y="1298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6" name="Op het Landgoed worden koffie en gebak, frisdrank en frietjes verkocht. De opbrengst van deze lekkernijen is bestemd voor een goed doel: xxxxxxxxx."/>
          <p:cNvSpPr txBox="1"/>
          <p:nvPr/>
        </p:nvSpPr>
        <p:spPr>
          <a:xfrm>
            <a:off x="928775" y="8232748"/>
            <a:ext cx="11418183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Op het </a:t>
            </a:r>
            <a:r>
              <a:rPr dirty="0" err="1"/>
              <a:t>Landgoed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koffie</a:t>
            </a:r>
            <a:r>
              <a:rPr dirty="0"/>
              <a:t> en </a:t>
            </a:r>
            <a:r>
              <a:rPr dirty="0" err="1"/>
              <a:t>gebak</a:t>
            </a:r>
            <a:r>
              <a:rPr dirty="0"/>
              <a:t>, </a:t>
            </a:r>
            <a:r>
              <a:rPr dirty="0" err="1"/>
              <a:t>frisdrank</a:t>
            </a:r>
            <a:r>
              <a:rPr dirty="0"/>
              <a:t> en </a:t>
            </a:r>
            <a:r>
              <a:rPr dirty="0" err="1"/>
              <a:t>frietjes</a:t>
            </a:r>
            <a:r>
              <a:rPr dirty="0"/>
              <a:t> </a:t>
            </a:r>
            <a:r>
              <a:rPr dirty="0" err="1"/>
              <a:t>verkocht</a:t>
            </a:r>
            <a:r>
              <a:rPr dirty="0"/>
              <a:t>. De </a:t>
            </a:r>
            <a:r>
              <a:rPr dirty="0" err="1"/>
              <a:t>opbrengst</a:t>
            </a:r>
            <a:r>
              <a:rPr dirty="0"/>
              <a:t> van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lekkernijen</a:t>
            </a:r>
            <a:r>
              <a:rPr dirty="0"/>
              <a:t> is </a:t>
            </a:r>
            <a:r>
              <a:rPr dirty="0" err="1"/>
              <a:t>bestemd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lang="nl-NL" dirty="0"/>
              <a:t>Sportclub de Waag</a:t>
            </a:r>
            <a:r>
              <a:rPr dirty="0"/>
              <a:t>.</a:t>
            </a:r>
          </a:p>
        </p:txBody>
      </p:sp>
      <p:pic>
        <p:nvPicPr>
          <p:cNvPr id="227" name="Logo Kunst aan het Klompenpad.001.jpeg" descr="Logo Kunst aan het Klompenpad.001.jpeg"/>
          <p:cNvPicPr>
            <a:picLocks noChangeAspect="1"/>
          </p:cNvPicPr>
          <p:nvPr/>
        </p:nvPicPr>
        <p:blipFill>
          <a:blip r:embed="rId3"/>
          <a:srcRect t="4795" b="29367"/>
          <a:stretch>
            <a:fillRect/>
          </a:stretch>
        </p:blipFill>
        <p:spPr>
          <a:xfrm>
            <a:off x="423332" y="443086"/>
            <a:ext cx="2265846" cy="111880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6DC2767-B9B7-EDC0-5F6D-C254DD54E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452786"/>
              </p:ext>
            </p:extLst>
          </p:nvPr>
        </p:nvGraphicFramePr>
        <p:xfrm>
          <a:off x="423333" y="2468466"/>
          <a:ext cx="12216902" cy="4426249"/>
        </p:xfrm>
        <a:graphic>
          <a:graphicData uri="http://schemas.openxmlformats.org/drawingml/2006/table">
            <a:tbl>
              <a:tblPr/>
              <a:tblGrid>
                <a:gridCol w="679326">
                  <a:extLst>
                    <a:ext uri="{9D8B030D-6E8A-4147-A177-3AD203B41FA5}">
                      <a16:colId xmlns:a16="http://schemas.microsoft.com/office/drawing/2014/main" val="2275311303"/>
                    </a:ext>
                  </a:extLst>
                </a:gridCol>
                <a:gridCol w="1334149">
                  <a:extLst>
                    <a:ext uri="{9D8B030D-6E8A-4147-A177-3AD203B41FA5}">
                      <a16:colId xmlns:a16="http://schemas.microsoft.com/office/drawing/2014/main" val="2045510688"/>
                    </a:ext>
                  </a:extLst>
                </a:gridCol>
                <a:gridCol w="1659757">
                  <a:extLst>
                    <a:ext uri="{9D8B030D-6E8A-4147-A177-3AD203B41FA5}">
                      <a16:colId xmlns:a16="http://schemas.microsoft.com/office/drawing/2014/main" val="3505522903"/>
                    </a:ext>
                  </a:extLst>
                </a:gridCol>
                <a:gridCol w="2612078">
                  <a:extLst>
                    <a:ext uri="{9D8B030D-6E8A-4147-A177-3AD203B41FA5}">
                      <a16:colId xmlns:a16="http://schemas.microsoft.com/office/drawing/2014/main" val="259721862"/>
                    </a:ext>
                  </a:extLst>
                </a:gridCol>
                <a:gridCol w="2206757">
                  <a:extLst>
                    <a:ext uri="{9D8B030D-6E8A-4147-A177-3AD203B41FA5}">
                      <a16:colId xmlns:a16="http://schemas.microsoft.com/office/drawing/2014/main" val="1538483845"/>
                    </a:ext>
                  </a:extLst>
                </a:gridCol>
                <a:gridCol w="3724835">
                  <a:extLst>
                    <a:ext uri="{9D8B030D-6E8A-4147-A177-3AD203B41FA5}">
                      <a16:colId xmlns:a16="http://schemas.microsoft.com/office/drawing/2014/main" val="27305056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Locatie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Voornaam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Achternaam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Discipline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E-mail adres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Website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0936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Laurens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van der Zee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Poezie</a:t>
                      </a: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, Proza, Tekstinstallaties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4"/>
                        </a:rPr>
                        <a:t>laurensvanderzee@gmail.com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5"/>
                        </a:rPr>
                        <a:t>https://www.laurensvanderzee.nl/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21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Jeannet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Benne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Schilderijen van textiele materialen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6"/>
                        </a:rPr>
                        <a:t>jet_2410@hotmail.com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140672"/>
                  </a:ext>
                </a:extLst>
              </a:tr>
              <a:tr h="440989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Erik &amp; Justa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Baumann &amp; Baumann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glasfusen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7"/>
                        </a:rPr>
                        <a:t>h.baumann@casema.nl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8"/>
                        </a:rPr>
                        <a:t>www.Baumann-baumann.nl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0196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Michiel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Meeuse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Mixed Media/installaties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9"/>
                        </a:rPr>
                        <a:t>Michiel.meeuse@gmail.com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cap="none" spc="0" baseline="0" dirty="0">
                          <a:solidFill>
                            <a:srgbClr val="467886"/>
                          </a:solidFill>
                          <a:effectLst/>
                          <a:uFillTx/>
                          <a:latin typeface="Aptos Narrow" panose="020B0004020202020204" pitchFamily="34" charset="0"/>
                          <a:ea typeface="+mn-ea"/>
                          <a:cs typeface="+mn-cs"/>
                          <a:sym typeface="Helvetica Neue"/>
                        </a:rPr>
                        <a:t>Instagram: @michielmeeuse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52982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Petra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Sips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Gedichten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0"/>
                        </a:rPr>
                        <a:t>petra.sips@de-plek.net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1"/>
                        </a:rPr>
                        <a:t>https://www.de-plek.net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0468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Mascha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Bossuyt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Kunstinstallaties en beelden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2"/>
                        </a:rPr>
                        <a:t>maschabossuyt@gmail.com</a:t>
                      </a:r>
                      <a:endParaRPr lang="nl-NL" sz="14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13"/>
                        </a:rPr>
                        <a:t>www.thinkpinkstudio.nl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5415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Mart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van der Hiele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Woordkunst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4"/>
                        </a:rPr>
                        <a:t>m.vanderhiele@gmail.com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5"/>
                        </a:rPr>
                        <a:t>https://pek-ede.nl/kunstenaar/48/Hiele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8048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van Os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Collages op papier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6"/>
                        </a:rPr>
                        <a:t>5211jvo@gmail.com</a:t>
                      </a:r>
                      <a:endParaRPr lang="nl-NL" sz="14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7"/>
                        </a:rPr>
                        <a:t>https://5211editions.com 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7950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Renske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Vries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Schilderen en Mixed Media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18"/>
                        </a:rPr>
                        <a:t>info@crearenz.nl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19"/>
                        </a:rPr>
                        <a:t>http://www.crearenz.nl/renz.html @crearenz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6014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Fiete 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Vries Feyens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Vormen in steen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20"/>
                        </a:rPr>
                        <a:t>fiete@devriesfeyens.nl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21"/>
                        </a:rPr>
                        <a:t>www.fietedevriesfeyens.nl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21395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Josje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Booms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Schilderen/ Mixed Media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22"/>
                        </a:rPr>
                        <a:t>Jbooms47@gmail.com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69327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Mary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Janssen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Ruimtelijk/Performance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23"/>
                        </a:rPr>
                        <a:t>Marydeperie@yahoo.co.uk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24"/>
                        </a:rPr>
                        <a:t>Www.maryjanssen.nl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05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Jip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Klimstra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Keramiek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25"/>
                        </a:rPr>
                        <a:t>Jipklimstra@planet.nl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7871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Yvonne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van Hoogstraten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olieverf op paneel en met pastelpotloden</a:t>
                      </a: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26"/>
                        </a:rPr>
                        <a:t>yvanhoogstraten@gmail.com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l-NL" sz="14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27"/>
                        </a:rPr>
                        <a:t>yvonnevanhoogstraten.exto.nl</a:t>
                      </a:r>
                      <a:endParaRPr lang="nl-NL" sz="14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37544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376</Words>
  <Application>Microsoft Office PowerPoint</Application>
  <PresentationFormat>Custom</PresentationFormat>
  <Paragraphs>148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 Narrow</vt:lpstr>
      <vt:lpstr>Helvetica Neue</vt:lpstr>
      <vt:lpstr>Helvetica Neue Medium</vt:lpstr>
      <vt:lpstr>21_BasicWhite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Mast, Martine van der</dc:creator>
  <cp:lastModifiedBy>Mast, Martine van der</cp:lastModifiedBy>
  <cp:revision>4</cp:revision>
  <dcterms:modified xsi:type="dcterms:W3CDTF">2025-05-30T13:34:44Z</dcterms:modified>
</cp:coreProperties>
</file>